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F654F-7F67-4744-B2DF-89584EB9DA3C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A352B-3DF6-4084-B61F-B719A0776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/>
              <a:t>Adolf Eichmann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257800"/>
            <a:ext cx="6400800" cy="1371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One of the most feared and hated Nazi </a:t>
            </a:r>
            <a:r>
              <a:rPr lang="en-US" sz="2000" dirty="0" smtClean="0"/>
              <a:t>leaders</a:t>
            </a:r>
          </a:p>
          <a:p>
            <a:r>
              <a:rPr lang="en-US" sz="2000" dirty="0" smtClean="0"/>
              <a:t>who </a:t>
            </a:r>
            <a:r>
              <a:rPr lang="en-US" sz="2000" dirty="0" smtClean="0"/>
              <a:t>was responsible for the deaths of millions of Jews </a:t>
            </a:r>
            <a:endParaRPr lang="en-US" sz="2000" dirty="0" smtClean="0"/>
          </a:p>
          <a:p>
            <a:r>
              <a:rPr lang="en-US" sz="2000" dirty="0" smtClean="0"/>
              <a:t>d</a:t>
            </a:r>
            <a:r>
              <a:rPr lang="en-US" sz="2000" dirty="0" smtClean="0"/>
              <a:t>uring World </a:t>
            </a:r>
            <a:r>
              <a:rPr lang="en-US" sz="2000" dirty="0" smtClean="0"/>
              <a:t>War II</a:t>
            </a:r>
            <a:endParaRPr lang="en-US" sz="2000" dirty="0"/>
          </a:p>
        </p:txBody>
      </p:sp>
      <p:pic>
        <p:nvPicPr>
          <p:cNvPr id="21506" name="Picture 2" descr="http://belenos.files.wordpress.com/2008/01/eichma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295400"/>
            <a:ext cx="272415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Eichmann was sentenced to death for these crimes on December 2, 1961</a:t>
            </a:r>
          </a:p>
          <a:p>
            <a:r>
              <a:rPr lang="en-US" dirty="0" smtClean="0"/>
              <a:t>On May 31, 1962 his sentence was carried out in Israel for the first time ever</a:t>
            </a:r>
          </a:p>
          <a:p>
            <a:r>
              <a:rPr lang="en-US" dirty="0" smtClean="0"/>
              <a:t>Before his death Eichmann replied, “I was just following orders”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www.historyplace.com/worldwar2/biographies/eichmann.htm</a:t>
            </a:r>
          </a:p>
          <a:p>
            <a:r>
              <a:rPr lang="en-US" dirty="0" smtClean="0"/>
              <a:t>www.nizkor.org/hweb/people/e/eichmann-adolf/</a:t>
            </a:r>
          </a:p>
          <a:p>
            <a:r>
              <a:rPr lang="en-US" dirty="0" smtClean="0"/>
              <a:t>www.jewishvirtuallibrary.org/jsource/Holocaust/eichmann.html</a:t>
            </a:r>
          </a:p>
          <a:p>
            <a:r>
              <a:rPr lang="en-US" dirty="0" smtClean="0"/>
              <a:t>//remember.org/</a:t>
            </a:r>
            <a:r>
              <a:rPr lang="en-US" dirty="0"/>
              <a:t>E</a:t>
            </a:r>
            <a:r>
              <a:rPr lang="en-US" dirty="0" smtClean="0"/>
              <a:t>ichmann/timeline.htm</a:t>
            </a:r>
          </a:p>
          <a:p>
            <a:r>
              <a:rPr lang="en-US" dirty="0" smtClean="0"/>
              <a:t>Auschwitz.dk/Eichmann.htm</a:t>
            </a:r>
          </a:p>
          <a:p>
            <a:r>
              <a:rPr lang="en-US" dirty="0" smtClean="0"/>
              <a:t>http://www.flickr.com/photos/96683394@N00/622511874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http://www.flickr.com/photos/dlakme/3850208624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http://www.flickr.com/photos/16833954@N00/354366741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http://www.flickr.com/photos/edwin11/491263662/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on March 19</a:t>
            </a:r>
            <a:r>
              <a:rPr lang="en-US" dirty="0" smtClean="0"/>
              <a:t>, 1906 </a:t>
            </a:r>
            <a:r>
              <a:rPr lang="en-US" dirty="0" smtClean="0"/>
              <a:t>near </a:t>
            </a:r>
            <a:r>
              <a:rPr lang="en-US" dirty="0" err="1" smtClean="0"/>
              <a:t>Cologan</a:t>
            </a:r>
            <a:r>
              <a:rPr lang="en-US" dirty="0" smtClean="0"/>
              <a:t>, Germany</a:t>
            </a:r>
          </a:p>
          <a:p>
            <a:r>
              <a:rPr lang="en-US" dirty="0" smtClean="0"/>
              <a:t>Moved to Austria (Hitler’s </a:t>
            </a:r>
            <a:r>
              <a:rPr lang="en-US" dirty="0" smtClean="0"/>
              <a:t>hometown</a:t>
            </a:r>
            <a:r>
              <a:rPr lang="en-US" dirty="0" smtClean="0"/>
              <a:t>) after his mom </a:t>
            </a:r>
            <a:r>
              <a:rPr lang="en-US" dirty="0" smtClean="0"/>
              <a:t>died</a:t>
            </a:r>
            <a:endParaRPr lang="en-US" dirty="0" smtClean="0"/>
          </a:p>
          <a:p>
            <a:r>
              <a:rPr lang="en-US" dirty="0" smtClean="0"/>
              <a:t>Was made fun of as a little boy and also known as “The Little Jew”</a:t>
            </a:r>
          </a:p>
          <a:p>
            <a:r>
              <a:rPr lang="en-US" dirty="0" smtClean="0"/>
              <a:t>Didn’t finish his schooling in engineering field and </a:t>
            </a:r>
            <a:r>
              <a:rPr lang="en-US" dirty="0" smtClean="0"/>
              <a:t>had </a:t>
            </a:r>
            <a:r>
              <a:rPr lang="en-US" dirty="0" smtClean="0"/>
              <a:t>numerous jobs during his </a:t>
            </a:r>
            <a:r>
              <a:rPr lang="en-US" dirty="0" smtClean="0"/>
              <a:t>life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 of a Nazi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1932 </a:t>
            </a:r>
            <a:r>
              <a:rPr lang="en-US" dirty="0" smtClean="0"/>
              <a:t>Eichmann joined the Nazi Party</a:t>
            </a:r>
          </a:p>
          <a:p>
            <a:r>
              <a:rPr lang="en-US" dirty="0" smtClean="0"/>
              <a:t>Once he joined the Nazi Party he quickly ran through the ranks</a:t>
            </a:r>
          </a:p>
          <a:p>
            <a:r>
              <a:rPr lang="en-US" dirty="0" smtClean="0"/>
              <a:t>Later in 1934 he became part of the SS and also the SD</a:t>
            </a:r>
          </a:p>
          <a:p>
            <a:r>
              <a:rPr lang="en-US" dirty="0" smtClean="0"/>
              <a:t>Served in the SS as SS </a:t>
            </a:r>
            <a:r>
              <a:rPr lang="en-US" dirty="0" err="1" smtClean="0"/>
              <a:t>Corpal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in </a:t>
            </a:r>
            <a:r>
              <a:rPr lang="en-US" dirty="0" smtClean="0"/>
              <a:t>Dachau Camp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28625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 of a Nazi </a:t>
            </a:r>
            <a:r>
              <a:rPr lang="en-US" sz="2000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1938 Eichmann became was the Head of the Austrian office for Jewish immigration</a:t>
            </a:r>
          </a:p>
          <a:p>
            <a:r>
              <a:rPr lang="en-US" dirty="0" smtClean="0"/>
              <a:t>His </a:t>
            </a:r>
            <a:r>
              <a:rPr lang="en-US" dirty="0" smtClean="0"/>
              <a:t>orders were to murder all of the Jews in Europe</a:t>
            </a:r>
          </a:p>
          <a:p>
            <a:r>
              <a:rPr lang="en-US" dirty="0" smtClean="0"/>
              <a:t>This order gave him the name as “The Master of Death”</a:t>
            </a:r>
          </a:p>
          <a:p>
            <a:r>
              <a:rPr lang="en-US" dirty="0" smtClean="0"/>
              <a:t>Later in 1939 he was transferred AMT. to deal with Jewish affairs and evacuation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 of a Nazi </a:t>
            </a:r>
            <a:r>
              <a:rPr lang="en-US" sz="2000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His goal here was for the </a:t>
            </a:r>
            <a:r>
              <a:rPr lang="en-US" dirty="0" smtClean="0"/>
              <a:t>implementation </a:t>
            </a:r>
            <a:r>
              <a:rPr lang="en-US" dirty="0" smtClean="0"/>
              <a:t>of the Final Solution</a:t>
            </a:r>
          </a:p>
          <a:p>
            <a:r>
              <a:rPr lang="en-US" dirty="0" smtClean="0"/>
              <a:t>He was not allowed to </a:t>
            </a:r>
            <a:r>
              <a:rPr lang="en-US" dirty="0" smtClean="0"/>
              <a:t>emplace </a:t>
            </a:r>
            <a:r>
              <a:rPr lang="en-US" dirty="0" smtClean="0"/>
              <a:t>the </a:t>
            </a:r>
            <a:r>
              <a:rPr lang="en-US" dirty="0" smtClean="0"/>
              <a:t>final </a:t>
            </a:r>
            <a:r>
              <a:rPr lang="en-US" dirty="0" smtClean="0"/>
              <a:t>solution until he </a:t>
            </a:r>
            <a:r>
              <a:rPr lang="en-US" dirty="0" smtClean="0"/>
              <a:t>was given </a:t>
            </a:r>
            <a:r>
              <a:rPr lang="en-US" dirty="0" smtClean="0"/>
              <a:t>the go ahead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1867" r="4000"/>
          <a:stretch>
            <a:fillRect/>
          </a:stretch>
        </p:blipFill>
        <p:spPr bwMode="auto">
          <a:xfrm>
            <a:off x="0" y="3761740"/>
            <a:ext cx="4038600" cy="309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 of a Nazi </a:t>
            </a:r>
            <a:r>
              <a:rPr lang="en-US" sz="2000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1941 he became the Head of Department for Jewish affairs in the Gestapo</a:t>
            </a:r>
          </a:p>
          <a:p>
            <a:r>
              <a:rPr lang="en-US" dirty="0" smtClean="0"/>
              <a:t>He stayed in this position until 1945 </a:t>
            </a:r>
          </a:p>
          <a:p>
            <a:r>
              <a:rPr lang="en-US" dirty="0" smtClean="0"/>
              <a:t>In this position he was the chief in operation in the killing of three million Jews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1944 Eichmann said that </a:t>
            </a:r>
            <a:r>
              <a:rPr lang="en-US" dirty="0" smtClean="0"/>
              <a:t>4 </a:t>
            </a:r>
            <a:r>
              <a:rPr lang="en-US" dirty="0" smtClean="0"/>
              <a:t>million Jews had been killed by death </a:t>
            </a:r>
            <a:r>
              <a:rPr lang="en-US" dirty="0" smtClean="0"/>
              <a:t>camps </a:t>
            </a:r>
            <a:r>
              <a:rPr lang="en-US" dirty="0" smtClean="0"/>
              <a:t>and that two million Jews were killed by mobile extermination groups.</a:t>
            </a:r>
          </a:p>
          <a:p>
            <a:r>
              <a:rPr lang="en-US" dirty="0" smtClean="0"/>
              <a:t>S</a:t>
            </a:r>
            <a:r>
              <a:rPr lang="en-US" dirty="0" smtClean="0"/>
              <a:t>tated </a:t>
            </a:r>
            <a:r>
              <a:rPr lang="en-US" dirty="0" smtClean="0"/>
              <a:t>that </a:t>
            </a:r>
            <a:r>
              <a:rPr lang="en-US" dirty="0" smtClean="0"/>
              <a:t>5 </a:t>
            </a:r>
            <a:r>
              <a:rPr lang="en-US" dirty="0" smtClean="0"/>
              <a:t>million other innocent people were killed</a:t>
            </a:r>
          </a:p>
          <a:p>
            <a:r>
              <a:rPr lang="en-US" dirty="0" smtClean="0"/>
              <a:t>C</a:t>
            </a:r>
            <a:r>
              <a:rPr lang="en-US" dirty="0" smtClean="0"/>
              <a:t>laimed </a:t>
            </a:r>
            <a:r>
              <a:rPr lang="en-US" dirty="0" smtClean="0"/>
              <a:t>that at this </a:t>
            </a:r>
            <a:r>
              <a:rPr lang="en-US" dirty="0" smtClean="0"/>
              <a:t>point</a:t>
            </a:r>
          </a:p>
          <a:p>
            <a:pPr lvl="1">
              <a:buNone/>
            </a:pPr>
            <a:r>
              <a:rPr lang="en-US" sz="3200" dirty="0" smtClean="0"/>
              <a:t>11 </a:t>
            </a:r>
            <a:r>
              <a:rPr lang="en-US" sz="3200" dirty="0" smtClean="0"/>
              <a:t>million people had </a:t>
            </a:r>
            <a:r>
              <a:rPr lang="en-US" sz="3200" dirty="0" smtClean="0"/>
              <a:t>been</a:t>
            </a:r>
          </a:p>
          <a:p>
            <a:pPr lvl="1">
              <a:buNone/>
            </a:pPr>
            <a:r>
              <a:rPr lang="en-US" sz="3200" dirty="0" smtClean="0"/>
              <a:t>killed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2739" y="4419600"/>
            <a:ext cx="36612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Man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World War II ended the man hunt for Eichmann began</a:t>
            </a:r>
          </a:p>
          <a:p>
            <a:r>
              <a:rPr lang="en-US" dirty="0" smtClean="0"/>
              <a:t>Eichmann lived secretly in Germany for five years</a:t>
            </a:r>
          </a:p>
          <a:p>
            <a:r>
              <a:rPr lang="en-US" dirty="0" smtClean="0"/>
              <a:t>He then moved to Argentina and lived under an alias for ten years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Captured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1960 he was captured in Buenos Aires, Argentina and taken to Israel for trial</a:t>
            </a:r>
          </a:p>
          <a:p>
            <a:r>
              <a:rPr lang="en-US" dirty="0" smtClean="0"/>
              <a:t>Here he was put on trial for life and became known as one of the greatest Nazi war criminals ever</a:t>
            </a:r>
          </a:p>
          <a:p>
            <a:r>
              <a:rPr lang="en-US" dirty="0" smtClean="0"/>
              <a:t>Was tried </a:t>
            </a:r>
            <a:r>
              <a:rPr lang="en-US" dirty="0" smtClean="0"/>
              <a:t>against </a:t>
            </a:r>
            <a:r>
              <a:rPr lang="en-US" sz="3200" dirty="0" smtClean="0"/>
              <a:t>War</a:t>
            </a:r>
          </a:p>
          <a:p>
            <a:pPr lvl="1">
              <a:buNone/>
            </a:pPr>
            <a:r>
              <a:rPr lang="en-US" sz="3200" dirty="0" smtClean="0"/>
              <a:t>house </a:t>
            </a:r>
            <a:r>
              <a:rPr lang="en-US" sz="3200" dirty="0" smtClean="0"/>
              <a:t>crimes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r="19200"/>
          <a:stretch>
            <a:fillRect/>
          </a:stretch>
        </p:blipFill>
        <p:spPr bwMode="auto">
          <a:xfrm>
            <a:off x="5715000" y="3692117"/>
            <a:ext cx="3429000" cy="316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461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Adolf Eichmann</vt:lpstr>
      <vt:lpstr>Background</vt:lpstr>
      <vt:lpstr>The Start of a Nazi</vt:lpstr>
      <vt:lpstr>The Start of a Nazi (cont.)</vt:lpstr>
      <vt:lpstr>The Start of a Nazi (cont.)</vt:lpstr>
      <vt:lpstr>The Start of a Nazi (cont.)</vt:lpstr>
      <vt:lpstr>The Results</vt:lpstr>
      <vt:lpstr>The Man Hunt</vt:lpstr>
      <vt:lpstr>Captured</vt:lpstr>
      <vt:lpstr>Sentencing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Adolf Eichmann</dc:title>
  <dc:creator> </dc:creator>
  <cp:lastModifiedBy> </cp:lastModifiedBy>
  <cp:revision>25</cp:revision>
  <dcterms:created xsi:type="dcterms:W3CDTF">2009-11-23T16:41:48Z</dcterms:created>
  <dcterms:modified xsi:type="dcterms:W3CDTF">2009-11-24T05:49:45Z</dcterms:modified>
</cp:coreProperties>
</file>